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0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78D3C-4B2B-2D3E-7A43-038D4AE0B6D1}" v="26" dt="2020-05-10T19:05:37.719"/>
    <p1510:client id="{916245AE-99CA-AFD4-496A-875DD867D287}" v="349" dt="2020-05-10T20:27:03.206"/>
    <p1510:client id="{E38B12EB-CC54-20C8-3567-B48B7BDF7DCD}" v="327" dt="2020-05-06T11:00:09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1808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79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083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5530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490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50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386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A868-8872-43E4-8C98-D34DABD1FD38}" type="datetimeFigureOut">
              <a:rPr lang="pl-PL" smtClean="0"/>
              <a:t>10.05.2020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C6C3F-668B-4AF5-BFA9-0F657EB068D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kYMWFxtPOk?feature=oembed" TargetMode="Externa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9wnEmoTwMk?feature=oembed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Kqa7Or65RCU?feature=oembed" TargetMode="Externa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QpBve-Jhy1k?feature=oembed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Rq7urXl5xQ?feature=oembed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CRlQgDqkZ7A?feature=oembed" TargetMode="Externa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nZ8DJa4Oc8w?feature=oembed" TargetMode="External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r-ZzOQK6u3E?feature=oembed" TargetMode="External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fxLkVDCyUVg?feature=oembed" TargetMode="External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zXGcCsd0fZU?feature=oembed" TargetMode="Externa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nZ8DJa4Oc8w" TargetMode="External"/><Relationship Id="rId3" Type="http://schemas.openxmlformats.org/officeDocument/2006/relationships/hyperlink" Target="https://www.youtube.com/watch?v=z9wnEmoTwMk" TargetMode="External"/><Relationship Id="rId7" Type="http://schemas.openxmlformats.org/officeDocument/2006/relationships/hyperlink" Target="https://www.youtube.com/watch?v=CRlQgDqkZ7A" TargetMode="External"/><Relationship Id="rId2" Type="http://schemas.openxmlformats.org/officeDocument/2006/relationships/hyperlink" Target="https://www.youtube.com/watch?v=fkYMWFxtPO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mRq7urXl5xQ" TargetMode="External"/><Relationship Id="rId11" Type="http://schemas.openxmlformats.org/officeDocument/2006/relationships/hyperlink" Target="https://www.youtube.com/watch?v=zXGcCsd0fZU" TargetMode="External"/><Relationship Id="rId5" Type="http://schemas.openxmlformats.org/officeDocument/2006/relationships/hyperlink" Target="https://www.youtube.com/watch?v=QpBve-Jhy1k" TargetMode="External"/><Relationship Id="rId10" Type="http://schemas.openxmlformats.org/officeDocument/2006/relationships/hyperlink" Target="https://www.youtube.com/watch?v=fxLkVDCyUVg" TargetMode="External"/><Relationship Id="rId4" Type="http://schemas.openxmlformats.org/officeDocument/2006/relationships/hyperlink" Target="https://www.youtube.com/watch?v=Kqa7Or65RCU" TargetMode="External"/><Relationship Id="rId9" Type="http://schemas.openxmlformats.org/officeDocument/2006/relationships/hyperlink" Target="https://www.youtube.com/watch?v=r-ZzOQK6u3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ZWIERZĘTA  </a:t>
            </a:r>
            <a:br>
              <a:rPr lang="pl-PL" dirty="0">
                <a:cs typeface="Calibri Light"/>
              </a:rPr>
            </a:b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26444" y="2604853"/>
            <a:ext cx="9294518" cy="2662354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pl-PL"/>
          </a:p>
          <a:p>
            <a:r>
              <a:rPr lang="pl-PL" sz="3200" dirty="0">
                <a:cs typeface="Calibri"/>
              </a:rPr>
              <a:t>DZIŚ ZAPRASZAM WAS DO ZABAWY :) </a:t>
            </a:r>
          </a:p>
          <a:p>
            <a:r>
              <a:rPr lang="pl-PL" sz="3200" dirty="0">
                <a:cs typeface="Calibri"/>
              </a:rPr>
              <a:t>ZACHĘCAM WAS DO POZNANIA ZWIERZĄT </a:t>
            </a:r>
            <a:r>
              <a:rPr lang="pl-PL" sz="3200" dirty="0">
                <a:ea typeface="+mn-lt"/>
                <a:cs typeface="+mn-lt"/>
              </a:rPr>
              <a:t> </a:t>
            </a:r>
            <a:br>
              <a:rPr lang="pl-PL" sz="3200" dirty="0">
                <a:ea typeface="+mn-lt"/>
                <a:cs typeface="+mn-lt"/>
              </a:rPr>
            </a:br>
            <a:r>
              <a:rPr lang="pl-PL" sz="3200" dirty="0">
                <a:ea typeface="+mn-lt"/>
                <a:cs typeface="+mn-lt"/>
              </a:rPr>
              <a:t>Z PRZEDSTAWIAJĄCYMI JE SYMBOLAMI </a:t>
            </a:r>
            <a:r>
              <a:rPr lang="pl-PL" sz="3200" dirty="0">
                <a:cs typeface="Calibri"/>
              </a:rPr>
              <a:t>ORAZ ODGŁOSÓW JAKIE WYDAJĄ </a:t>
            </a:r>
            <a:endParaRPr lang="pl-PL" sz="3200">
              <a:cs typeface="Calibri"/>
            </a:endParaRPr>
          </a:p>
          <a:p>
            <a:endParaRPr lang="pl-PL" dirty="0">
              <a:cs typeface="Calibri"/>
            </a:endParaRPr>
          </a:p>
          <a:p>
            <a:endParaRPr lang="pl-PL" dirty="0">
              <a:cs typeface="Calibri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8D10FFA-71B1-4A57-B25D-815080A9D64E}"/>
              </a:ext>
            </a:extLst>
          </p:cNvPr>
          <p:cNvSpPr txBox="1"/>
          <p:nvPr/>
        </p:nvSpPr>
        <p:spPr>
          <a:xfrm>
            <a:off x="10716918" y="6314252"/>
            <a:ext cx="132268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200" dirty="0">
                <a:cs typeface="Calibri"/>
              </a:rPr>
              <a:t>Parys Jadwiga </a:t>
            </a:r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4">
            <a:hlinkClick r:id="" action="ppaction://media"/>
            <a:extLst>
              <a:ext uri="{FF2B5EF4-FFF2-40B4-BE49-F238E27FC236}">
                <a16:creationId xmlns:a16="http://schemas.microsoft.com/office/drawing/2014/main" id="{E55DB351-6777-4D5B-B624-92FF5F3953C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86592" y="2114902"/>
            <a:ext cx="5089407" cy="2816342"/>
          </a:xfrm>
          <a:prstGeom prst="rect">
            <a:avLst/>
          </a:prstGeom>
        </p:spPr>
      </p:pic>
      <p:pic>
        <p:nvPicPr>
          <p:cNvPr id="6" name="Obraz 6">
            <a:extLst>
              <a:ext uri="{FF2B5EF4-FFF2-40B4-BE49-F238E27FC236}">
                <a16:creationId xmlns:a16="http://schemas.microsoft.com/office/drawing/2014/main" id="{8675D399-36BE-4571-ADF6-7970180E1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162" y="2101495"/>
            <a:ext cx="3338935" cy="2861972"/>
          </a:xfrm>
          <a:prstGeom prst="rect">
            <a:avLst/>
          </a:prstGeom>
        </p:spPr>
      </p:pic>
      <p:sp>
        <p:nvSpPr>
          <p:cNvPr id="8" name="Tytuł 7">
            <a:extLst>
              <a:ext uri="{FF2B5EF4-FFF2-40B4-BE49-F238E27FC236}">
                <a16:creationId xmlns:a16="http://schemas.microsoft.com/office/drawing/2014/main" id="{0A73CAB3-CD90-4E11-ACB9-240776C4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KOŃ</a:t>
            </a:r>
          </a:p>
        </p:txBody>
      </p:sp>
    </p:spTree>
    <p:extLst>
      <p:ext uri="{BB962C8B-B14F-4D97-AF65-F5344CB8AC3E}">
        <p14:creationId xmlns:p14="http://schemas.microsoft.com/office/powerpoint/2010/main" val="3465148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2">
            <a:extLst>
              <a:ext uri="{FF2B5EF4-FFF2-40B4-BE49-F238E27FC236}">
                <a16:creationId xmlns:a16="http://schemas.microsoft.com/office/drawing/2014/main" id="{4BDC94DD-AEAD-4D9B-A4F4-989CFCE8B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10" y="1950977"/>
            <a:ext cx="4157378" cy="3558119"/>
          </a:xfrm>
          <a:prstGeom prst="rect">
            <a:avLst/>
          </a:prstGeom>
        </p:spPr>
      </p:pic>
      <p:pic>
        <p:nvPicPr>
          <p:cNvPr id="4" name="Obraz 4">
            <a:hlinkClick r:id="" action="ppaction://media"/>
            <a:extLst>
              <a:ext uri="{FF2B5EF4-FFF2-40B4-BE49-F238E27FC236}">
                <a16:creationId xmlns:a16="http://schemas.microsoft.com/office/drawing/2014/main" id="{BF1ACABC-EA56-4284-B20F-72C3226757F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804370" y="2133717"/>
            <a:ext cx="5747925" cy="3409009"/>
          </a:xfrm>
          <a:prstGeom prst="rect">
            <a:avLst/>
          </a:prstGeom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8C25DBC9-87AD-4600-86DD-C5A6DAC11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KROWA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174FB818-7623-403B-BAD5-A04484CF95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pl-PL"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  <a:p>
            <a:pPr marL="0" indent="0">
              <a:buNone/>
            </a:pPr>
            <a:endParaRPr lang="pl-PL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8280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642FF9-F263-4445-A64D-E1779C263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ŚWINIA </a:t>
            </a:r>
            <a:endParaRPr lang="pl-PL"/>
          </a:p>
        </p:txBody>
      </p:sp>
      <p:pic>
        <p:nvPicPr>
          <p:cNvPr id="3" name="Obraz 3">
            <a:hlinkClick r:id="" action="ppaction://media"/>
            <a:extLst>
              <a:ext uri="{FF2B5EF4-FFF2-40B4-BE49-F238E27FC236}">
                <a16:creationId xmlns:a16="http://schemas.microsoft.com/office/drawing/2014/main" id="{28DBC6CF-E13F-4E82-BA7A-7C39B8B00E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34667" y="2274829"/>
            <a:ext cx="4910666" cy="2835157"/>
          </a:xfrm>
          <a:prstGeom prst="rect">
            <a:avLst/>
          </a:prstGeom>
        </p:spPr>
      </p:pic>
      <p:pic>
        <p:nvPicPr>
          <p:cNvPr id="5" name="Obraz 5">
            <a:extLst>
              <a:ext uri="{FF2B5EF4-FFF2-40B4-BE49-F238E27FC236}">
                <a16:creationId xmlns:a16="http://schemas.microsoft.com/office/drawing/2014/main" id="{DFE548E4-3989-4EA9-BE35-0FE6FC25C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5644" y="2120311"/>
            <a:ext cx="3668194" cy="314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881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A036FF-AE05-4598-8D06-F77CFB615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>
                <a:cs typeface="Calibri Light"/>
              </a:rPr>
              <a:t>KURA</a:t>
            </a:r>
            <a:r>
              <a:rPr lang="pl-PL">
                <a:cs typeface="Calibri Light"/>
              </a:rPr>
              <a:t> </a:t>
            </a:r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EE07C169-569E-481E-B960-F418B6947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353" y="2261294"/>
            <a:ext cx="3110614" cy="2655263"/>
          </a:xfrm>
          <a:prstGeom prst="rect">
            <a:avLst/>
          </a:prstGeom>
        </p:spPr>
      </p:pic>
      <p:pic>
        <p:nvPicPr>
          <p:cNvPr id="5" name="Obraz 5">
            <a:hlinkClick r:id="" action="ppaction://media"/>
            <a:extLst>
              <a:ext uri="{FF2B5EF4-FFF2-40B4-BE49-F238E27FC236}">
                <a16:creationId xmlns:a16="http://schemas.microsoft.com/office/drawing/2014/main" id="{59DACF20-9D4F-47F5-9449-70E03A9F10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19528" y="1986505"/>
            <a:ext cx="5869459" cy="327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64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AF4D0-9E74-4457-A415-0B74AB27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PIES </a:t>
            </a:r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792CBDEB-5A41-4921-BD94-481CFA9CB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720" y="2142557"/>
            <a:ext cx="3007641" cy="2562587"/>
          </a:xfrm>
          <a:prstGeom prst="rect">
            <a:avLst/>
          </a:prstGeom>
        </p:spPr>
      </p:pic>
      <p:pic>
        <p:nvPicPr>
          <p:cNvPr id="5" name="Obraz 5">
            <a:hlinkClick r:id="" action="ppaction://media"/>
            <a:extLst>
              <a:ext uri="{FF2B5EF4-FFF2-40B4-BE49-F238E27FC236}">
                <a16:creationId xmlns:a16="http://schemas.microsoft.com/office/drawing/2014/main" id="{01270332-6482-4571-94F8-0CCFC133E8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250459" y="1947476"/>
            <a:ext cx="5004486" cy="309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841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F6C8B9-238B-43CB-96D4-96DDFFA17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KOT </a:t>
            </a:r>
            <a:endParaRPr lang="pl-PL"/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F57F072F-B57B-4EF9-9D17-068E15591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774" y="1895422"/>
            <a:ext cx="3656371" cy="3118641"/>
          </a:xfrm>
          <a:prstGeom prst="rect">
            <a:avLst/>
          </a:prstGeom>
        </p:spPr>
      </p:pic>
      <p:pic>
        <p:nvPicPr>
          <p:cNvPr id="5" name="Obraz 5">
            <a:hlinkClick r:id="" action="ppaction://media"/>
            <a:extLst>
              <a:ext uri="{FF2B5EF4-FFF2-40B4-BE49-F238E27FC236}">
                <a16:creationId xmlns:a16="http://schemas.microsoft.com/office/drawing/2014/main" id="{D8824E7B-A667-4786-8CE6-B4B304263D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866153" y="1762125"/>
            <a:ext cx="5172548" cy="325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2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76ACDC-F127-4779-83DE-02E255C9E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BOCIAN </a:t>
            </a:r>
            <a:endParaRPr lang="pl-PL"/>
          </a:p>
        </p:txBody>
      </p:sp>
      <p:pic>
        <p:nvPicPr>
          <p:cNvPr id="3" name="Obraz 3">
            <a:hlinkClick r:id="" action="ppaction://media"/>
            <a:extLst>
              <a:ext uri="{FF2B5EF4-FFF2-40B4-BE49-F238E27FC236}">
                <a16:creationId xmlns:a16="http://schemas.microsoft.com/office/drawing/2014/main" id="{256E1319-550A-4867-B351-F06D0272427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48934" y="2152787"/>
            <a:ext cx="4929481" cy="3070342"/>
          </a:xfrm>
          <a:prstGeom prst="rect">
            <a:avLst/>
          </a:prstGeom>
        </p:spPr>
      </p:pic>
      <p:pic>
        <p:nvPicPr>
          <p:cNvPr id="5" name="Obraz 5">
            <a:extLst>
              <a:ext uri="{FF2B5EF4-FFF2-40B4-BE49-F238E27FC236}">
                <a16:creationId xmlns:a16="http://schemas.microsoft.com/office/drawing/2014/main" id="{5B52A73E-E962-421F-927E-3C93C788C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55" y="2152854"/>
            <a:ext cx="3718155" cy="317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02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39AB6B-9722-41D5-9FC6-77F1FBA5D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OWCA </a:t>
            </a:r>
            <a:endParaRPr lang="pl-PL" dirty="0"/>
          </a:p>
        </p:txBody>
      </p:sp>
      <p:pic>
        <p:nvPicPr>
          <p:cNvPr id="3" name="Obraz 3">
            <a:hlinkClick r:id="" action="ppaction://media"/>
            <a:extLst>
              <a:ext uri="{FF2B5EF4-FFF2-40B4-BE49-F238E27FC236}">
                <a16:creationId xmlns:a16="http://schemas.microsoft.com/office/drawing/2014/main" id="{9EC24F08-D7F4-4E47-9FA4-C8A2D871EF2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332838" y="2153422"/>
            <a:ext cx="4722518" cy="2703453"/>
          </a:xfrm>
          <a:prstGeom prst="rect">
            <a:avLst/>
          </a:prstGeom>
        </p:spPr>
      </p:pic>
      <p:pic>
        <p:nvPicPr>
          <p:cNvPr id="5" name="Obraz 5">
            <a:extLst>
              <a:ext uri="{FF2B5EF4-FFF2-40B4-BE49-F238E27FC236}">
                <a16:creationId xmlns:a16="http://schemas.microsoft.com/office/drawing/2014/main" id="{3AD77846-B61E-4A38-8F85-05F7C535C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734" y="1945129"/>
            <a:ext cx="3374912" cy="288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270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09C33F-9EFD-43FA-A30D-5F0BF9B6B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/>
              </a:rPr>
              <a:t>ŻABA</a:t>
            </a:r>
            <a:endParaRPr lang="pl-PL"/>
          </a:p>
        </p:txBody>
      </p:sp>
      <p:pic>
        <p:nvPicPr>
          <p:cNvPr id="3" name="Obraz 3">
            <a:hlinkClick r:id="" action="ppaction://media"/>
            <a:extLst>
              <a:ext uri="{FF2B5EF4-FFF2-40B4-BE49-F238E27FC236}">
                <a16:creationId xmlns:a16="http://schemas.microsoft.com/office/drawing/2014/main" id="{21BE7284-96F1-4738-8EDC-BDE8FAA841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77000" y="2349071"/>
            <a:ext cx="4572000" cy="2571750"/>
          </a:xfrm>
          <a:prstGeom prst="rect">
            <a:avLst/>
          </a:prstGeom>
        </p:spPr>
      </p:pic>
      <p:pic>
        <p:nvPicPr>
          <p:cNvPr id="5" name="Obraz 5">
            <a:extLst>
              <a:ext uri="{FF2B5EF4-FFF2-40B4-BE49-F238E27FC236}">
                <a16:creationId xmlns:a16="http://schemas.microsoft.com/office/drawing/2014/main" id="{623AB14F-5A85-404D-B3AE-5B8241E0F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720" y="1977800"/>
            <a:ext cx="3398939" cy="290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67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FF98FA-50B3-4400-A4AB-14C1C550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>
                <a:cs typeface="Calibri Light" panose="020F0302020204030204"/>
              </a:rPr>
              <a:t>GĘŚ</a:t>
            </a:r>
          </a:p>
        </p:txBody>
      </p:sp>
      <p:pic>
        <p:nvPicPr>
          <p:cNvPr id="3" name="Obraz 3">
            <a:extLst>
              <a:ext uri="{FF2B5EF4-FFF2-40B4-BE49-F238E27FC236}">
                <a16:creationId xmlns:a16="http://schemas.microsoft.com/office/drawing/2014/main" id="{AB61009B-4DA9-41FF-B842-6B6248B4C2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421" y="2035643"/>
            <a:ext cx="3451824" cy="2956045"/>
          </a:xfrm>
          <a:prstGeom prst="rect">
            <a:avLst/>
          </a:prstGeom>
        </p:spPr>
      </p:pic>
      <p:pic>
        <p:nvPicPr>
          <p:cNvPr id="5" name="Obraz 5">
            <a:hlinkClick r:id="" action="ppaction://media"/>
            <a:extLst>
              <a:ext uri="{FF2B5EF4-FFF2-40B4-BE49-F238E27FC236}">
                <a16:creationId xmlns:a16="http://schemas.microsoft.com/office/drawing/2014/main" id="{A2C914E5-3FF5-46E5-B226-655B658102C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53852" y="2180755"/>
            <a:ext cx="4807185" cy="275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741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642A7F-B40C-4A5A-BC58-FDFA16E4B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cs typeface="Calibri Light"/>
              </a:rPr>
              <a:t>ŹRÓDŁA WIDEO:</a:t>
            </a:r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F698C10-1B9B-4555-BB4F-B993837B7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2"/>
              </a:rPr>
              <a:t>https://www.youtube.com/watch?v=fkYMWFxtPOk</a:t>
            </a:r>
            <a:endParaRPr lang="pl-PL" sz="1000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3"/>
              </a:rPr>
              <a:t>https://www.youtube.com/watch?v=z9wnEmoTwMk</a:t>
            </a:r>
            <a:endParaRPr lang="pl-PL" sz="1000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4"/>
              </a:rPr>
              <a:t>https://www.youtube.com/watch?v=Kqa7Or65RCU</a:t>
            </a:r>
            <a:endParaRPr lang="pl-PL" sz="1000"/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5"/>
              </a:rPr>
              <a:t>https://www.youtube.com/watch?v=QpBve-Jhy1k</a:t>
            </a:r>
            <a:endParaRPr lang="pl-PL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6"/>
              </a:rPr>
              <a:t>https://www.youtube.com/watch?v=mRq7urXl5xQ</a:t>
            </a:r>
            <a:endParaRPr lang="pl-PL"/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7"/>
              </a:rPr>
              <a:t>https://www.youtube.com/watch?v=CRlQgDqkZ7A</a:t>
            </a:r>
            <a:endParaRPr lang="pl-PL"/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8"/>
              </a:rPr>
              <a:t>https://www.youtube.com/watch?v=nZ8DJa4Oc8w</a:t>
            </a:r>
            <a:endParaRPr lang="pl-PL"/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9"/>
              </a:rPr>
              <a:t>https://www.youtube.com/watch?v=r-ZzOQK6u3E</a:t>
            </a:r>
            <a:endParaRPr lang="pl-PL"/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10"/>
              </a:rPr>
              <a:t>https://www.youtube.com/watch?v=fxLkVDCyUVg</a:t>
            </a:r>
            <a:endParaRPr lang="pl-PL"/>
          </a:p>
          <a:p>
            <a:pPr marL="0" indent="0">
              <a:buNone/>
            </a:pPr>
            <a:r>
              <a:rPr lang="pl-PL" sz="1000" dirty="0">
                <a:ea typeface="+mn-lt"/>
                <a:cs typeface="+mn-lt"/>
                <a:hlinkClick r:id="rId11"/>
              </a:rPr>
              <a:t>https://www.youtube.com/watch?v=zXGcCsd0fZU</a:t>
            </a:r>
            <a:endParaRPr lang="pl-PL"/>
          </a:p>
          <a:p>
            <a:pPr marL="0" indent="0">
              <a:buNone/>
            </a:pPr>
            <a:endParaRPr lang="pl-PL" sz="1000" dirty="0">
              <a:ea typeface="+mn-lt"/>
              <a:cs typeface="+mn-lt"/>
            </a:endParaRPr>
          </a:p>
          <a:p>
            <a:pPr marL="0" indent="0">
              <a:buNone/>
            </a:pPr>
            <a:endParaRPr lang="pl-PL" sz="1000" dirty="0">
              <a:cs typeface="Calibri"/>
            </a:endParaRPr>
          </a:p>
          <a:p>
            <a:pPr marL="0" indent="0">
              <a:buNone/>
            </a:pPr>
            <a:endParaRPr lang="pl-PL" sz="1000" dirty="0">
              <a:cs typeface="Calibri"/>
            </a:endParaRPr>
          </a:p>
          <a:p>
            <a:pPr marL="0" indent="0">
              <a:buNone/>
            </a:pPr>
            <a:endParaRPr lang="pl-PL" sz="1000" dirty="0">
              <a:cs typeface="Calibri"/>
            </a:endParaRPr>
          </a:p>
          <a:p>
            <a:pPr marL="0" indent="0">
              <a:buNone/>
            </a:pPr>
            <a:endParaRPr lang="pl-PL" sz="1000" dirty="0">
              <a:cs typeface="Calibri"/>
            </a:endParaRPr>
          </a:p>
          <a:p>
            <a:pPr marL="0" indent="0">
              <a:buNone/>
            </a:pPr>
            <a:endParaRPr lang="pl-PL" sz="1000" dirty="0">
              <a:cs typeface="Calibri"/>
            </a:endParaRPr>
          </a:p>
          <a:p>
            <a:pPr marL="0" indent="0">
              <a:buNone/>
            </a:pPr>
            <a:endParaRPr lang="pl-PL" sz="1000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  <a:p>
            <a:pPr marL="0" indent="0">
              <a:buNone/>
            </a:pPr>
            <a:endParaRPr lang="pl-PL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50332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Panoramiczny</PresentationFormat>
  <Paragraphs>0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3" baseType="lpstr">
      <vt:lpstr>Motyw pakietu Office</vt:lpstr>
      <vt:lpstr>ZWIERZĘTA   </vt:lpstr>
      <vt:lpstr>KOŃ</vt:lpstr>
      <vt:lpstr>KROWA</vt:lpstr>
      <vt:lpstr>ŚWINIA </vt:lpstr>
      <vt:lpstr>KURA </vt:lpstr>
      <vt:lpstr>PIES </vt:lpstr>
      <vt:lpstr>KOT </vt:lpstr>
      <vt:lpstr>BOCIAN </vt:lpstr>
      <vt:lpstr>OWCA </vt:lpstr>
      <vt:lpstr>ŻABA</vt:lpstr>
      <vt:lpstr>GĘŚ</vt:lpstr>
      <vt:lpstr>ŹRÓDŁA WIDEO: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/>
  <cp:revision>227</cp:revision>
  <dcterms:created xsi:type="dcterms:W3CDTF">2020-05-06T10:32:53Z</dcterms:created>
  <dcterms:modified xsi:type="dcterms:W3CDTF">2020-05-10T20:29:29Z</dcterms:modified>
</cp:coreProperties>
</file>